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a7bfd616a04ca3" /><Relationship Type="http://schemas.openxmlformats.org/officeDocument/2006/relationships/extended-properties" Target="/docProps/app.xml" Id="R2d49dbff3ee445b9" /><Relationship Type="http://schemas.openxmlformats.org/officeDocument/2006/relationships/officeDocument" Target="/ppt/presentation.xml" Id="R05c100f4e2a14c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4ca522219a45db"/>
  </p:sldMasterIdLst>
  <p:notesMasterIdLst>
    <p:notesMasterId xmlns:r="http://schemas.openxmlformats.org/officeDocument/2006/relationships" r:id="R5d5002a5a9f34faa"/>
  </p:notesMasterIdLst>
  <p:sldIdLst>
    <p:sldId xmlns:r="http://schemas.openxmlformats.org/officeDocument/2006/relationships" id="256" r:id="R2a480661d9a44864"/>
    <p:sldId xmlns:r="http://schemas.openxmlformats.org/officeDocument/2006/relationships" id="257" r:id="Rdcd094c7ed3940af"/>
    <p:sldId xmlns:r="http://schemas.openxmlformats.org/officeDocument/2006/relationships" id="258" r:id="R6ba7a48f04584e73"/>
    <p:sldId xmlns:r="http://schemas.openxmlformats.org/officeDocument/2006/relationships" id="259" r:id="R15777653b4254f76"/>
    <p:sldId xmlns:r="http://schemas.openxmlformats.org/officeDocument/2006/relationships" id="260" r:id="Rdcd4ca5550304a7d"/>
    <p:sldId xmlns:r="http://schemas.openxmlformats.org/officeDocument/2006/relationships" id="261" r:id="R4a4446c0a5c44fc2"/>
    <p:sldId xmlns:r="http://schemas.openxmlformats.org/officeDocument/2006/relationships" id="262" r:id="R75d7f67598a443fc"/>
    <p:sldId xmlns:r="http://schemas.openxmlformats.org/officeDocument/2006/relationships" id="263" r:id="R643418081bd6438f"/>
    <p:sldId xmlns:r="http://schemas.openxmlformats.org/officeDocument/2006/relationships" id="264" r:id="R5aed8b05541f4359"/>
    <p:sldId xmlns:r="http://schemas.openxmlformats.org/officeDocument/2006/relationships" id="265" r:id="R8ce1625cb9e14ce7"/>
    <p:sldId xmlns:r="http://schemas.openxmlformats.org/officeDocument/2006/relationships" id="266" r:id="R4a597b9c3fb240d6"/>
    <p:sldId xmlns:r="http://schemas.openxmlformats.org/officeDocument/2006/relationships" id="267" r:id="Red81b534761e43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021670f07f4191" /><Relationship Type="http://schemas.openxmlformats.org/officeDocument/2006/relationships/slideMaster" Target="/ppt/slideMasters/slideMaster1.xml" Id="R7b4ca522219a45db" /><Relationship Type="http://schemas.openxmlformats.org/officeDocument/2006/relationships/notesMaster" Target="/ppt/notesMasters/notesMaster1.xml" Id="R5d5002a5a9f34faa" /><Relationship Type="http://schemas.openxmlformats.org/officeDocument/2006/relationships/presProps" Target="/ppt/presProps.xml" Id="R4d3f44afce7e401f" /><Relationship Type="http://schemas.openxmlformats.org/officeDocument/2006/relationships/tableStyles" Target="/ppt/tableStyles.xml" Id="R641e9a25a35c4628" /><Relationship Type="http://schemas.openxmlformats.org/officeDocument/2006/relationships/slide" Target="/ppt/slides/slide1.xml" Id="R2a480661d9a44864" /><Relationship Type="http://schemas.openxmlformats.org/officeDocument/2006/relationships/slide" Target="/ppt/slides/slide2.xml" Id="Rdcd094c7ed3940af" /><Relationship Type="http://schemas.openxmlformats.org/officeDocument/2006/relationships/slide" Target="/ppt/slides/slide3.xml" Id="R6ba7a48f04584e73" /><Relationship Type="http://schemas.openxmlformats.org/officeDocument/2006/relationships/slide" Target="/ppt/slides/slide4.xml" Id="R15777653b4254f76" /><Relationship Type="http://schemas.openxmlformats.org/officeDocument/2006/relationships/slide" Target="/ppt/slides/slide5.xml" Id="Rdcd4ca5550304a7d" /><Relationship Type="http://schemas.openxmlformats.org/officeDocument/2006/relationships/slide" Target="/ppt/slides/slide6.xml" Id="R4a4446c0a5c44fc2" /><Relationship Type="http://schemas.openxmlformats.org/officeDocument/2006/relationships/slide" Target="/ppt/slides/slide7.xml" Id="R75d7f67598a443fc" /><Relationship Type="http://schemas.openxmlformats.org/officeDocument/2006/relationships/slide" Target="/ppt/slides/slide8.xml" Id="R643418081bd6438f" /><Relationship Type="http://schemas.openxmlformats.org/officeDocument/2006/relationships/slide" Target="/ppt/slides/slide9.xml" Id="R5aed8b05541f4359" /><Relationship Type="http://schemas.openxmlformats.org/officeDocument/2006/relationships/slide" Target="/ppt/slides/slide10.xml" Id="R8ce1625cb9e14ce7" /><Relationship Type="http://schemas.openxmlformats.org/officeDocument/2006/relationships/slide" Target="/ppt/slides/slide11.xml" Id="R4a597b9c3fb240d6" /><Relationship Type="http://schemas.openxmlformats.org/officeDocument/2006/relationships/slide" Target="/ppt/slides/slide12.xml" Id="Red81b534761e43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14dc70efee43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c30d7a0709406f" /><Relationship Type="http://schemas.openxmlformats.org/officeDocument/2006/relationships/notesMaster" Target="/ppt/notesMasters/notesMaster1.xml" Id="R8a07c48d5a284d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e32bcb76ad46f9" /><Relationship Type="http://schemas.openxmlformats.org/officeDocument/2006/relationships/notesMaster" Target="/ppt/notesMasters/notesMaster1.xml" Id="R565e2054d1344a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91ef110f2b44b6" /><Relationship Type="http://schemas.openxmlformats.org/officeDocument/2006/relationships/notesMaster" Target="/ppt/notesMasters/notesMaster1.xml" Id="Rdde580aa0a5b41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3499dbb44f40fe" /><Relationship Type="http://schemas.openxmlformats.org/officeDocument/2006/relationships/notesMaster" Target="/ppt/notesMasters/notesMaster1.xml" Id="R81f10176285149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1b632f89b14ca8" /><Relationship Type="http://schemas.openxmlformats.org/officeDocument/2006/relationships/notesMaster" Target="/ppt/notesMasters/notesMaster1.xml" Id="R39366caba2dc4b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a88a0c57f24b7f" /><Relationship Type="http://schemas.openxmlformats.org/officeDocument/2006/relationships/notesMaster" Target="/ppt/notesMasters/notesMaster1.xml" Id="R751a5c5355344a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2cdff5f86f4fa3" /><Relationship Type="http://schemas.openxmlformats.org/officeDocument/2006/relationships/notesMaster" Target="/ppt/notesMasters/notesMaster1.xml" Id="R9b063fdb71fb49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293cd4717c4183" /><Relationship Type="http://schemas.openxmlformats.org/officeDocument/2006/relationships/notesMaster" Target="/ppt/notesMasters/notesMaster1.xml" Id="R6f659bcca29e4e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bd1a68765d43dc" /><Relationship Type="http://schemas.openxmlformats.org/officeDocument/2006/relationships/notesMaster" Target="/ppt/notesMasters/notesMaster1.xml" Id="R5cc66758b58a4d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a8ec8118aa4008" /><Relationship Type="http://schemas.openxmlformats.org/officeDocument/2006/relationships/notesMaster" Target="/ppt/notesMasters/notesMaster1.xml" Id="R7a04f8db7a5f47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6ec6c7074084588" /><Relationship Type="http://schemas.openxmlformats.org/officeDocument/2006/relationships/notesMaster" Target="/ppt/notesMasters/notesMaster1.xml" Id="R1e660cd7de4141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73d4df671fe48aa" /><Relationship Type="http://schemas.openxmlformats.org/officeDocument/2006/relationships/notesMaster" Target="/ppt/notesMasters/notesMaster1.xml" Id="R85c6aef7ee8b4a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封面采用田宫 RAIKIRI 官方图片。图片来源：https://d7z22c0gz59ng.cloudfront.net/japan_contents/img/usr/item/1/18640/18640_1.jpg</a:t>
            </a:r>
          </a:p>
          <a:p xmlns:a="http://schemas.openxmlformats.org/drawingml/2006/main">
            <a:r>
              <a:t>资料来源：https://www.tamiya.com/japan/products/18640/index.html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底盘结构与部件兼容性参考官方目录。稳定完赛与保留基线是本演示的调校建议。</a:t>
            </a:r>
          </a:p>
          <a:p xmlns:a="http://schemas.openxmlformats.org/drawingml/2006/main">
            <a:r>
              <a:t>资料来源：https://tamiya.com/english/cms/mini4wd_chassis_select.html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此页为通用操作建议。不要整车浸水清洗，避免清洁液进入马达和电池仓。具体润滑位置按套件说明书。</a:t>
            </a:r>
          </a:p>
          <a:p xmlns:a="http://schemas.openxmlformats.org/drawingml/2006/main">
            <a:r>
              <a:t>资料来源：https://www.tamiya.com/english/mini4wd/setupguide/setupguide.htm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官方建议先除尘，再按说明书少量润滑。图片：https://d7z22c0gz59ng.cloudfront.net/cms/images/stories/mini4eventinfo/guide/grease_oil.png</a:t>
            </a:r>
          </a:p>
          <a:p xmlns:a="http://schemas.openxmlformats.org/drawingml/2006/main">
            <a:r>
              <a:t>资料来源：https://www.tamiya.com/english/mini4wd/setupguide/setupguide.htm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此页为通用维护建议。充电电池应使用匹配充电器，不混用新旧电池或不同类型电池。不以加高电压作为入门升级方法。</a:t>
            </a:r>
          </a:p>
          <a:p xmlns:a="http://schemas.openxmlformats.org/drawingml/2006/main">
            <a:r>
              <a:t>资料来源：https://www.tamiya.com/english/mini4wd/regulation.htm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故障与原因为排查线索，不代表唯一诊断。每次修正一个可疑因素，复装后先低负荷检查。</a:t>
            </a:r>
          </a:p>
          <a:p xmlns:a="http://schemas.openxmlformats.org/drawingml/2006/main">
            <a:r>
              <a:t>资料来源：https://www.tamiya.co.th/blog-detail/mini-4wd-machine-setting-guide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此路线为面向新手的建议，升级顺序以实际问题为准。官方指南指出提升动力时需要同步匹配车辆其他部件。</a:t>
            </a:r>
          </a:p>
          <a:p xmlns:a="http://schemas.openxmlformats.org/drawingml/2006/main">
            <a:r>
              <a:t>资料来源：https://www.tamiya.co.th/blog-detail/mini-4wd-machine-setting-guide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导轮与车宽调校参考官方指南，装配细节以配件说明书为准。图片：https://d7z22c0gz59ng.cloudfront.net/japan_contents/img/usr/item/1/15461/15461_1.jpg</a:t>
            </a:r>
          </a:p>
          <a:p xmlns:a="http://schemas.openxmlformats.org/drawingml/2006/main">
            <a:r>
              <a:t>资料来源：https://www.tamiya.com/english/mini4wd/setupguide/setupguide.htm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刹车与质量减震块的效果依赛道和安装方式变化。图片：https://d7z22c0gz59ng.cloudfront.net/cms/images/stories/mini4eventinfo/guide/brake_damper.jpg</a:t>
            </a:r>
          </a:p>
          <a:p xmlns:a="http://schemas.openxmlformats.org/drawingml/2006/main">
            <a:r>
              <a:t>资料来源：https://www.tamiya.co.th/blog-detail/mini-4wd-machine-setting-guide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方向性关系成立于其他条件接近时，不保证实车圈速提升。齿轮兼容表：https://tamiya.com/cms/english/mini4wd/pdf/gr_table.pdf 。图片：https://d7z22c0gz59ng.cloudfront.net/japan_contents/img/usr/item/1/15491/15491_1.jpg</a:t>
            </a:r>
          </a:p>
          <a:p xmlns:a="http://schemas.openxmlformats.org/drawingml/2006/main">
            <a:r>
              <a:t>资料来源：https://www.tamiya.co.th/blog-detail/mini-4wd-machine-setting-guide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此页为实验与记录方法建议，未使用虚构测试数据。每个配置可以先跑数次，条件允许时交替复测基线。</a:t>
            </a:r>
          </a:p>
          <a:p xmlns:a="http://schemas.openxmlformats.org/drawingml/2006/main">
            <a:r>
              <a:t>资料来源：https://www.tamiya.com/english/mini4wd/setupguide/setupguide.htm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赛事规则可能更新，本地比赛与组别可能另有限制。资料：https://www.tamiya.com/english/mini4wd/setupguide/setupguide.htm</a:t>
            </a:r>
          </a:p>
          <a:p xmlns:a="http://schemas.openxmlformats.org/drawingml/2006/main">
            <a:r>
              <a:t>https://tamiya.com/english/cms/mini4wd_chassis_select.html</a:t>
            </a:r>
          </a:p>
          <a:p xmlns:a="http://schemas.openxmlformats.org/drawingml/2006/main">
            <a:r>
              <a:t>https://www.tamiya.co.th/blog-detail/mini-4wd-machine-setting-guide</a:t>
            </a:r>
          </a:p>
          <a:p xmlns:a="http://schemas.openxmlformats.org/drawingml/2006/main">
            <a:r>
              <a:t>资料来源：https://www.tamiya.com/english/mini4wd/regulation.htm</a:t>
            </a:r>
          </a:p>
          <a:p xmlns:a="http://schemas.openxmlformats.org/drawingml/2006/main">
            <a:r>
              <a:t>查阅日期：2026-10-24。通用保养与调校建议需结合具体车型说明书。</a:t>
            </a:r>
          </a:p>
          <a:p xmlns:a="http://schemas.openxmlformats.org/drawingml/2006/main">
            <a:r>
              <a:t>制作人：斯巴达。© 2026 斯巴达，课件编排。官方图片、商标与引用资料版权归各自权利人。新增图片来源：https://www.tamiya.com/japan/products/18640/index.html 及相关产品页。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fd2b10ece844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c084ca02894f5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b10e40361a46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5535e00a924ba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0500c5b70d401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2ada625bbf42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D49CDE-9868-48FF-A5BC-D4F1E5B8D2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FD9049A-389E-4A05-8340-C7AF45460FB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B74AFD9-25FD-481B-8E3F-F53F9543A9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46A3F98-8E27-4328-AD2C-B77E103D9A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27E3348-3270-47FA-80E5-839CB48E01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3CB4E5D-7DE4-4E61-AD13-8D0C3E53B8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1211B4-708B-44B0-A934-4E4823C206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A4B86B3-572B-445D-A5C7-B3EEE12247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E305AC6-AD24-48AD-A113-D25A619F15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30C7D-6FA6-427A-95D8-5EF641B27F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67c9f50a1e41ad" /><Relationship Type="http://schemas.openxmlformats.org/officeDocument/2006/relationships/slideLayout" Target="/ppt/slideLayouts/slideLayout1.xml" Id="Rab7d65f5f4764e79" /><Relationship Type="http://schemas.openxmlformats.org/officeDocument/2006/relationships/slideLayout" Target="/ppt/slideLayouts/slideLayout2.xml" Id="R0efe98d45d48435a" /><Relationship Type="http://schemas.openxmlformats.org/officeDocument/2006/relationships/slideLayout" Target="/ppt/slideLayouts/slideLayout3.xml" Id="Rfecd232d16c24b0b" /><Relationship Type="http://schemas.openxmlformats.org/officeDocument/2006/relationships/slideLayout" Target="/ppt/slideLayouts/slideLayout4.xml" Id="R83e891d7a7ed4c73" /><Relationship Type="http://schemas.openxmlformats.org/officeDocument/2006/relationships/slideLayout" Target="/ppt/slideLayouts/slideLayout5.xml" Id="R56e86182d45b4d4e" /><Relationship Type="http://schemas.openxmlformats.org/officeDocument/2006/relationships/slideLayout" Target="/ppt/slideLayouts/slideLayout6.xml" Id="Rb7d8517c6afc47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7d65f5f4764e79"/>
    <p:sldLayoutId xmlns:r="http://schemas.openxmlformats.org/officeDocument/2006/relationships" id="2147483650" r:id="R0efe98d45d48435a"/>
    <p:sldLayoutId xmlns:r="http://schemas.openxmlformats.org/officeDocument/2006/relationships" id="2147483651" r:id="Rfecd232d16c24b0b"/>
    <p:sldLayoutId xmlns:r="http://schemas.openxmlformats.org/officeDocument/2006/relationships" id="2147483652" r:id="R83e891d7a7ed4c73"/>
    <p:sldLayoutId xmlns:r="http://schemas.openxmlformats.org/officeDocument/2006/relationships" id="2147483653" r:id="R56e86182d45b4d4e"/>
    <p:sldLayoutId xmlns:r="http://schemas.openxmlformats.org/officeDocument/2006/relationships" id="2147483654" r:id="Rb7d8517c6afc47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97945e90064d84" /><Relationship Type="http://schemas.openxmlformats.org/officeDocument/2006/relationships/image" Target="/ppt/media/image.jpeg" Id="R7ab6a670c56b4e9a" /><Relationship Type="http://schemas.openxmlformats.org/officeDocument/2006/relationships/notesSlide" Target="/ppt/notesSlides/notesSlide1.xml" Id="Rbe9d887949b441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110f2931b24788" /><Relationship Type="http://schemas.openxmlformats.org/officeDocument/2006/relationships/image" Target="/ppt/media/image2.jpeg" Id="Rca1ab82fbad1459f" /><Relationship Type="http://schemas.openxmlformats.org/officeDocument/2006/relationships/notesSlide" Target="/ppt/notesSlides/notesSlide2.xml" Id="R06a58c9fc77842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f55d8f30884e1c" /><Relationship Type="http://schemas.openxmlformats.org/officeDocument/2006/relationships/image" Target="/ppt/media/image3.jpeg" Id="R420871827bff4e15" /><Relationship Type="http://schemas.openxmlformats.org/officeDocument/2006/relationships/notesSlide" Target="/ppt/notesSlides/notesSlide3.xml" Id="R21c20f930c0f41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b3f8f609604c33" /><Relationship Type="http://schemas.openxmlformats.org/officeDocument/2006/relationships/image" Target="/ppt/media/image.png" Id="Rc80559c8341f4484" /><Relationship Type="http://schemas.openxmlformats.org/officeDocument/2006/relationships/notesSlide" Target="/ppt/notesSlides/notesSlide4.xml" Id="R4c6db6b38ec048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9768fb1f964b3b" /><Relationship Type="http://schemas.openxmlformats.org/officeDocument/2006/relationships/image" Target="/ppt/media/image4.jpeg" Id="Rca014d2de2de44e7" /><Relationship Type="http://schemas.openxmlformats.org/officeDocument/2006/relationships/notesSlide" Target="/ppt/notesSlides/notesSlide5.xml" Id="R12052b6bd1804c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ba297158ae44c0" /><Relationship Type="http://schemas.openxmlformats.org/officeDocument/2006/relationships/image" Target="/ppt/media/image5.jpeg" Id="R38774f4058314121" /><Relationship Type="http://schemas.openxmlformats.org/officeDocument/2006/relationships/notesSlide" Target="/ppt/notesSlides/notesSlide6.xml" Id="R8b2c032b5bf845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e1ce6449a74f22" /><Relationship Type="http://schemas.openxmlformats.org/officeDocument/2006/relationships/image" Target="/ppt/media/image6.jpeg" Id="Ra6a10411dfd24101" /><Relationship Type="http://schemas.openxmlformats.org/officeDocument/2006/relationships/notesSlide" Target="/ppt/notesSlides/notesSlide7.xml" Id="R7d3fb45b7a1b43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8eb70ca30a492f" /><Relationship Type="http://schemas.openxmlformats.org/officeDocument/2006/relationships/image" Target="/ppt/media/image7.jpeg" Id="R52bbd22bc6754257" /><Relationship Type="http://schemas.openxmlformats.org/officeDocument/2006/relationships/notesSlide" Target="/ppt/notesSlides/notesSlide8.xml" Id="Rff31eb0e1ae742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33a726af314501" /><Relationship Type="http://schemas.openxmlformats.org/officeDocument/2006/relationships/image" Target="/ppt/media/image8.jpeg" Id="R71c18ad088274030" /><Relationship Type="http://schemas.openxmlformats.org/officeDocument/2006/relationships/notesSlide" Target="/ppt/notesSlides/notesSlide9.xml" Id="Rc6f2cf2cd59048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22b1f59fd84620" /><Relationship Type="http://schemas.openxmlformats.org/officeDocument/2006/relationships/image" Target="/ppt/media/image9.jpeg" Id="R83e5c2661ea949ae" /><Relationship Type="http://schemas.openxmlformats.org/officeDocument/2006/relationships/notesSlide" Target="/ppt/notesSlides/notesSlide10.xml" Id="R3238e261d5b14f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2139bdff874ff6" /><Relationship Type="http://schemas.openxmlformats.org/officeDocument/2006/relationships/image" Target="/ppt/media/image2.png" Id="R8ade6b7551a94710" /><Relationship Type="http://schemas.openxmlformats.org/officeDocument/2006/relationships/notesSlide" Target="/ppt/notesSlides/notesSlide11.xml" Id="R6fe6aa3d551241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46777ffb6141b3" /><Relationship Type="http://schemas.openxmlformats.org/officeDocument/2006/relationships/image" Target="/ppt/media/image10.jpeg" Id="Ra8707d48b4334b70" /><Relationship Type="http://schemas.openxmlformats.org/officeDocument/2006/relationships/notesSlide" Target="/ppt/notesSlides/notesSlide12.xml" Id="R46a74e2f2ac748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D3EA5-9917-4550-917E-5E9E248C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田宫四驱车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4ED08-0102-4F5A-BCEA-4C683F45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0B231B-1EAA-4923-9016-350C97BA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89602-4053-4A61-9619-D51946F5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保养与升级改造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17482-9761-4D59-AF3B-1408A404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7647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入门维护 · 稳定性升级 · 赛道调校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16D32-825D-4590-9F7A-F94BB0A966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6a670c56b4e9a"/>
          <a:stretch xmlns:a="http://schemas.openxmlformats.org/drawingml/2006/main"/>
        </p:blipFill>
        <p:spPr>
          <a:xfrm xmlns:a="http://schemas.openxmlformats.org/drawingml/2006/main">
            <a:off x="5992813" y="2781300"/>
            <a:ext cx="4254500" cy="31908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F5B12-0AA3-44E1-9A2C-B2F3A977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FB150C-9152-42EF-9765-8F077E2EA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6245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© 2026 斯巴达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46BA9-2479-4798-B203-8BBABA23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958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课件编排版权所有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1670B7-901C-45B1-BD0D-787D8B8C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435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封面车型：雷斩 RAIKIRI（MA 底盘）</a:t>
            </a:r>
          </a:p>
        </p:txBody>
      </p:sp>
    </p:spTree>
    <p:extLst>
      <p:ext uri="{BB962C8B-B14F-4D97-AF65-F5344CB8AC3E}">
        <p14:creationId xmlns:p14="http://schemas.microsoft.com/office/powerpoint/2010/main" val="977928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4E8C2-7B6E-444A-8776-E7ACB6A9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升级前的车辆基线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FF2CD-0D44-4E85-BAE4-1692EFB9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FB31A-2C05-4985-9D2A-15D0B65F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3CA3C8-B705-4DBA-B8D3-625D3750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763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底盘与配件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B8912-DBAD-4FD2-A108-3F936739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确认 MA、MS、VZ、FM-A 等底盘型号，再查适配表。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0C3AA0-5392-402D-8CA2-FEADBFAB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机械状态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5142D-B2D5-4587-ACBF-B0B3398D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车轴无明显弯曲，轮胎不蹭底盘，导轮转动顺畅。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2943A-C1CB-410D-A877-8F45C778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861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赛道目标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D2481-4C43-426B-9041-E0F0B6B8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先建立能稳定完赛的配置，再追求更好的圈速。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355A74-985F-45E8-89FA-E418F40A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910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记录起点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FF2D8-2815-4F3E-9D69-779B0B0D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记下马达、齿比、轮胎、刹车和电池状态，保留原配件。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3D1C51-FC77-4623-A66D-2A703C1643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ab82fbad1459f"/>
          <a:stretch xmlns:a="http://schemas.openxmlformats.org/drawingml/2006/main"/>
        </p:blipFill>
        <p:spPr>
          <a:xfrm xmlns:a="http://schemas.openxmlformats.org/drawingml/2006/main">
            <a:off x="7524750" y="2333625"/>
            <a:ext cx="4000500" cy="2286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64C8B-85E8-4884-B7DA-F5603DB3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雷斩车壳与底盘布局示意</a:t>
            </a:r>
          </a:p>
        </p:txBody>
      </p:sp>
    </p:spTree>
    <p:extLst>
      <p:ext uri="{BB962C8B-B14F-4D97-AF65-F5344CB8AC3E}">
        <p14:creationId xmlns:p14="http://schemas.microsoft.com/office/powerpoint/2010/main" val="18870820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DB42D0-3C08-40F2-8447-E8777567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每次跑车前后的保养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C0B87-3D95-4B99-A80A-958F51CA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3F07F-1C91-481F-B557-108C82A7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EAA66-23A4-4590-95D3-EBA4D48D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763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跑前检查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39B7B0-15A0-4F9C-9B0F-E2A57A96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螺丝与螺母是否松动，车轮、导轮是否卡滞。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4A5DB-5D4F-4F8A-AF4E-3679F89B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跑后清洁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57040-719F-4CEC-ABF5-E25B7876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先关机并取出电池，再用软刷清除灰尘和缠绕物。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415FB-67D2-4C1A-B0D2-7E8A79DCE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861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碰撞后复查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60B5B-DAE9-4CB2-A77E-606C1AB8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检查轴、导轮支架、底盘螺丝孔及齿轮是否受损。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00F593-9157-40D3-8908-F9BEE707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910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长期收纳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460C98-7B9F-4073-8809-54DFF617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拆下电池，擦净车体并保持干燥，零件分类保存。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BD74E-439B-4F90-8540-553A690654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0871827bff4e15"/>
          <a:stretch xmlns:a="http://schemas.openxmlformats.org/drawingml/2006/main"/>
        </p:blipFill>
        <p:spPr>
          <a:xfrm xmlns:a="http://schemas.openxmlformats.org/drawingml/2006/main">
            <a:off x="7524750" y="2333625"/>
            <a:ext cx="4000500" cy="2286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EA94F7-0FD3-4FF1-AB07-9EC3BFE3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跑前检查：车轮与前导轮</a:t>
            </a:r>
          </a:p>
        </p:txBody>
      </p:sp>
    </p:spTree>
    <p:extLst>
      <p:ext uri="{BB962C8B-B14F-4D97-AF65-F5344CB8AC3E}">
        <p14:creationId xmlns:p14="http://schemas.microsoft.com/office/powerpoint/2010/main" val="5985589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99A64-539A-4910-AB61-5BCD85B3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清洁与润滑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61DA3-37EC-4467-8536-BC8B6E1C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B7E5E-5C31-4DAA-B105-FAEC0430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12999-16B5-4978-81A8-FA98FE17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清洁后少量补润滑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CFF098-CFA7-4700-A627-13AB3DFE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33625"/>
            <a:ext cx="63817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软刷清除灰尘与旧油污。</a:t>
            </a:r>
          </a:p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按说明书在指定摩擦位置用油或润滑脂。</a:t>
            </a:r>
          </a:p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补润滑后手动转动，确认没有卡滞。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2D09F-5647-4806-82D4-7CCD780D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0125"/>
            <a:ext cx="6572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轮胎、刹车海绵和电池触点保持洁净。</a:t>
            </a:r>
          </a:p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过量润滑会积尘，也可能增加阻力。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5000B9-A5F0-4322-B495-CC96D4768D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559c8341f4484"/>
          <a:stretch xmlns:a="http://schemas.openxmlformats.org/drawingml/2006/main"/>
        </p:blipFill>
        <p:spPr>
          <a:xfrm xmlns:a="http://schemas.openxmlformats.org/drawingml/2006/main">
            <a:off x="7429500" y="2287642"/>
            <a:ext cx="4191000" cy="218746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90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6C26EB-251B-4AD1-87A7-F95B1E8D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传动系统与供电检查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40A78-DDC4-4F3C-AF9C-4196F9C0B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B27B23-15AD-4777-A89C-69D9FA76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669E1-F0F6-4FF1-86C5-90F4B934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763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齿轮与轴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32786-781C-4383-A12C-64EC8D53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去除缠绕物，检查缺齿、磨损和弯轴，有损伤时更换。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C3D26-9926-4619-B937-B97B25FC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装配间隙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043068-2A4E-4636-831A-00AFA78C7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按说明书装好垫片和轴套，确认齿轮盖完全扣紧。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2E2077-60F5-4858-A74E-8C94A9B6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861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触点与电池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792C2-2C05-440C-92AC-1361942A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擦净触点，使用车型允许的电池，注意正负极。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C016A-517D-427E-8796-AAE27541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910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异常发热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6A781-E515-4F89-A6D8-445C6A04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先停机排查卡滞和接触问题，冷却后再试跑。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9DAA3E-331B-45C2-8456-D748233449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14d2de2de44e7"/>
          <a:stretch xmlns:a="http://schemas.openxmlformats.org/drawingml/2006/main"/>
        </p:blipFill>
        <p:spPr>
          <a:xfrm xmlns:a="http://schemas.openxmlformats.org/drawingml/2006/main">
            <a:off x="7524750" y="1976438"/>
            <a:ext cx="4000500" cy="300037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C97E2-E5F5-443E-B9E3-7D845340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电池触点配件示例</a:t>
            </a:r>
          </a:p>
        </p:txBody>
      </p:sp>
    </p:spTree>
    <p:extLst>
      <p:ext uri="{BB962C8B-B14F-4D97-AF65-F5344CB8AC3E}">
        <p14:creationId xmlns:p14="http://schemas.microsoft.com/office/powerpoint/2010/main" val="683628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487FDE-621C-4513-B434-7183B736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常见故障排查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627926-297A-4090-A486-388D2075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E30E4-F71C-4622-ACA0-C563AB11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72BFA-A7D5-4FE2-9E92-D15A1836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763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速度变慢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24A6D-355A-4C5F-9DCC-C28AEA94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先换状态正常的电池，再查轮胎摩擦、传动卡滞和触点。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0126F3-1DF0-41CE-BE27-02B97AA5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尖叫或打齿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13E32D-604E-44B6-93F5-E9F00527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检查齿轮装配、齿轮盖和磨损情况，确认齿比配套。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E067D-3D8C-4C6B-AE2F-184868B7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861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直道摆动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BD74D-EF11-4621-9821-5B028764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检查弯轴、轮圈跳动、轮胎安装和导轮支架松动。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73AE2-231D-4E16-96A5-40ADCA67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910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跳台后飞车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59683-0107-4EFE-8945-2C68B2CC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先观察起跳与落地，再小幅调整速度、刹车和减震。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62C61-DB86-4F30-B334-BF7E6EA97D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774f4058314121"/>
          <a:stretch xmlns:a="http://schemas.openxmlformats.org/drawingml/2006/main"/>
        </p:blipFill>
        <p:spPr>
          <a:xfrm xmlns:a="http://schemas.openxmlformats.org/drawingml/2006/main">
            <a:off x="7524750" y="1976438"/>
            <a:ext cx="4000500" cy="300037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C428E2-2585-4D34-95D6-D533273B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马达状态影响动力表现</a:t>
            </a:r>
          </a:p>
        </p:txBody>
      </p:sp>
    </p:spTree>
    <p:extLst>
      <p:ext uri="{BB962C8B-B14F-4D97-AF65-F5344CB8AC3E}">
        <p14:creationId xmlns:p14="http://schemas.microsoft.com/office/powerpoint/2010/main" val="20382238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323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FA760A-3F62-4E04-9787-F026CA40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分阶段升级路线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C7508-7ADB-4829-86E9-B756F049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C9C4C0-66A5-491B-9476-59A93946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FB4C2-0D78-4451-9DB5-D36902A2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430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020B4-8BFC-448A-8F1A-F1EC9166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43050"/>
            <a:ext cx="5381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恢复顺畅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44F5B-DF41-4EBB-91F2-2547A948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971675"/>
            <a:ext cx="5381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rPr>
              <a:t>清洁保养，修复松动与磨损。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17602-BDF3-4125-B17D-FE92DB18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098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72EE4-C9E8-4F34-83DF-A98FAFA8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609850"/>
            <a:ext cx="5381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提高稳定性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83654-CB7F-459E-B261-D0994AAB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38475"/>
            <a:ext cx="5381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rPr>
              <a:t>匹配导轮、支架、刹车和质量减震块。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7264B-27BC-4D8D-AC1A-E89DE8C1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766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EC3C4-1937-4748-B3F7-3DBC3F7C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76650"/>
            <a:ext cx="5381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增加动力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E9D3D-3370-42CE-97D2-A6043A6D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105275"/>
            <a:ext cx="5381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rPr>
              <a:t>确认稳定后，再调整马达与齿比。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6B4896-911B-40BA-9A67-13DE02C8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434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8265E-E7C4-4B7C-8EA0-CE27C3C4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743450"/>
            <a:ext cx="5381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精细改造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1C27AE-F34C-453F-93D4-6139C812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72075"/>
            <a:ext cx="5381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rPr>
              <a:t>依据试跑记录调整车重、轮胎与布局。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23FE2-D433-4889-81C8-8945822FD0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10411dfd24101"/>
          <a:stretch xmlns:a="http://schemas.openxmlformats.org/drawingml/2006/main"/>
        </p:blipFill>
        <p:spPr>
          <a:xfrm xmlns:a="http://schemas.openxmlformats.org/drawingml/2006/main">
            <a:off x="7524750" y="1976438"/>
            <a:ext cx="4000500" cy="3000375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883CEC-125D-4B6A-BC1A-5A04DCDE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6E2F0"/>
                </a:solidFill>
                <a:latin typeface="Microsoft YaHei"/>
                <a:ea typeface="Microsoft YaHei"/>
                <a:cs typeface="Microsoft YaHei"/>
              </a:rPr>
              <a:t>MA 底盘基础升级套件</a:t>
            </a:r>
          </a:p>
        </p:txBody>
      </p:sp>
    </p:spTree>
    <p:extLst>
      <p:ext uri="{BB962C8B-B14F-4D97-AF65-F5344CB8AC3E}">
        <p14:creationId xmlns:p14="http://schemas.microsoft.com/office/powerpoint/2010/main" val="5489118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4A14B-5872-4B97-9AE7-DADCFC10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导轮与支架升级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DF6017-A177-4CFF-98BA-BBFD852F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1375CE-2486-4053-9116-7AE04506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AEB395-8082-46C9-A01E-1849678F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90675"/>
            <a:ext cx="657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转得顺、装得正、固定牢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B80BA9-93DD-4A60-90E7-CBA39657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6477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检查导轮是否被垫片或螺母夹死。</a:t>
            </a:r>
          </a:p>
          <a:p xmlns:a="http://schemas.openxmlformats.org/drawingml/2006/main">
            <a: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使用匹配的螺丝、间隔柱和固定件。</a:t>
            </a:r>
          </a:p>
          <a:p xmlns:a="http://schemas.openxmlformats.org/drawingml/2006/main">
            <a:pPr>
              <a:def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碰撞后复查支架变形与固定点。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BA0FCF-BE2B-42A4-8F16-8E630BFC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0125"/>
            <a:ext cx="6572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导轮直径、安装位置和车宽需要共同考虑。</a:t>
            </a:r>
          </a:p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更换支架前，先核对底盘孔位及组别规则。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D9F86-C684-4835-AD14-3359ED000F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bd22bc6754257"/>
          <a:stretch xmlns:a="http://schemas.openxmlformats.org/drawingml/2006/main"/>
        </p:blipFill>
        <p:spPr>
          <a:xfrm xmlns:a="http://schemas.openxmlformats.org/drawingml/2006/main">
            <a:off x="7572375" y="2095500"/>
            <a:ext cx="4000500" cy="3000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226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412B13-5F62-4EDF-AE96-2B341CE5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刹车与质量减震块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5E4EDF-A2BC-4A35-948A-5BED993E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54A9D-B72E-411C-AE6F-C426F454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F49B3-299F-431B-90FF-0BAEBE22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刹车控制起跳速度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8FEC8D-9744-4750-94CA-71044322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66950"/>
            <a:ext cx="6524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通过海绵接触位置与接触量调节制动。</a:t>
            </a:r>
          </a:p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检查平路是否持续拖地，避免无效减速。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0D8BD-6DDB-47A6-8383-29980317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质量减震块缓和落地反弹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C7EA9-6D32-462C-96C7-D2F6F3AB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10075"/>
            <a:ext cx="6524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按说明书安装，保留活动行程。</a:t>
            </a:r>
          </a:p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先从少量配置试跑，观察落地后的弹跳。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A65F6-CE9C-43A3-A02E-87F03C36BB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18ad088274030"/>
          <a:stretch xmlns:a="http://schemas.openxmlformats.org/drawingml/2006/main"/>
        </p:blipFill>
        <p:spPr>
          <a:xfrm xmlns:a="http://schemas.openxmlformats.org/drawingml/2006/main">
            <a:off x="7905750" y="1858328"/>
            <a:ext cx="3333750" cy="342709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596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0E218-A1A4-4209-8C90-F378B0EC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马达、齿比与轮胎匹配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6AF88C-BAB3-43EF-B4F6-B82E5150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3ABFBA-23F0-4D68-A2BC-6EE9ECEB4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1E06F-64D6-453B-BF17-EE685C5D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85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先看赛道，再选动力组合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57AA7-7FAD-4BE8-AB9C-7E5F791B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860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弯道与坡道较多：优先考虑加速和负载能力。</a:t>
            </a:r>
          </a:p>
          <a:p xmlns:a="http://schemas.openxmlformats.org/drawingml/2006/main">
            <a:pPr>
              <a:def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长直道较多：在稳定完赛前提下尝试更高尾速。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80335-A0C1-4548-B1BD-495D0AA5A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67125"/>
            <a:ext cx="6667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齿比数值较大通常偏加速，较小通常偏尾速。</a:t>
            </a:r>
          </a:p>
          <a:p xmlns:a="http://schemas.openxmlformats.org/drawingml/2006/main">
            <a:pPr>
              <a:def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只使用底盘兼容的整套齿轮，单轴与双轴马达不可混配。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1DC5A-B37D-4E74-AECE-530F45102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685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轮径变化也会改变负载与离地间隙。</a:t>
            </a:r>
          </a:p>
          <a:p xmlns:a="http://schemas.openxmlformats.org/drawingml/2006/main">
            <a:pPr>
              <a:def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换马达后复查过弯与跳台表现。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2BA3C-95FA-46E6-9F27-93E860FB1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5c2661ea949ae"/>
          <a:stretch xmlns:a="http://schemas.openxmlformats.org/drawingml/2006/main"/>
        </p:blipFill>
        <p:spPr>
          <a:xfrm xmlns:a="http://schemas.openxmlformats.org/drawingml/2006/main">
            <a:off x="8112125" y="3381375"/>
            <a:ext cx="3302000" cy="2476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191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B5B798-2315-4D12-90F1-BB585092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一次只改一个变量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03EC2A-C949-46A2-B58B-2DBCA23F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8E2BB-FAD4-4030-8AB1-E3445695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00F34-E927-48D5-9534-0961AA23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763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统一条件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09D83-A55E-4EB6-9753-8BEEE392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669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同一赛道，尽量保持电池状态和起跑方式一致。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1A504-AB60-4086-9C2D-43A32225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连续试跑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B1D27E-3AD3-4A71-B0D8-F2DDADCB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先测原配置，再测新配置，记录圈速与飞车位置。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CBBEC-04A4-49CC-BC0F-71DF4C21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861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判断收益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D144A8-4E36-4B0D-AE42-3C14DD7D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同时看完赛率与圈速，偶然最快一圈不足以定论。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B17AB-EA9C-4742-B339-79522247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91075"/>
            <a:ext cx="6429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256B8"/>
                </a:solidFill>
                <a:latin typeface="Microsoft YaHei"/>
                <a:ea typeface="Microsoft YaHei"/>
                <a:cs typeface="Microsoft YaHei"/>
              </a:rPr>
              <a:t>保留记录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8BFA5-6A81-4B44-867F-3978D89C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81600"/>
            <a:ext cx="64293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32337"/>
                </a:solidFill>
                <a:latin typeface="Microsoft YaHei"/>
                <a:ea typeface="Microsoft YaHei"/>
                <a:cs typeface="Microsoft YaHei"/>
              </a:rPr>
              <a:t>日期／配置变化／圈速／完赛情况／下一次调整。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D72A94-FC47-462E-A003-3040C8CECC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de6b7551a94710"/>
          <a:stretch xmlns:a="http://schemas.openxmlformats.org/drawingml/2006/main"/>
        </p:blipFill>
        <p:spPr>
          <a:xfrm xmlns:a="http://schemas.openxmlformats.org/drawingml/2006/main">
            <a:off x="7524750" y="2429374"/>
            <a:ext cx="4000500" cy="2094503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985E76-E922-4B25-84C6-FB175E1D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34000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677A"/>
                </a:solidFill>
                <a:latin typeface="Microsoft YaHei"/>
                <a:ea typeface="Microsoft YaHei"/>
                <a:cs typeface="Microsoft YaHei"/>
              </a:rPr>
              <a:t>调校记录覆盖各类配件</a:t>
            </a:r>
          </a:p>
        </p:txBody>
      </p:sp>
    </p:spTree>
    <p:extLst>
      <p:ext uri="{BB962C8B-B14F-4D97-AF65-F5344CB8AC3E}">
        <p14:creationId xmlns:p14="http://schemas.microsoft.com/office/powerpoint/2010/main" val="13866953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323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399B9-8245-4D47-9583-FF04561E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下一次跑车的执行清单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855B5-9188-4247-8CD8-0B9C95D2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制作人：斯巴达   © 2026 斯巴达 · 课件编排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26B221-2760-46E2-AD25-308E5CF6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ADC6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0980C2-6032-439E-8F71-7A560BBF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先恢复状态，再逐步升级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318A00-470C-4A74-B275-27A4D605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67000"/>
            <a:ext cx="7239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出发前     清洁传动，检查螺丝、导轮和电池</a:t>
            </a:r>
          </a:p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试跑时     先测基线，每次只调整一个变量</a:t>
            </a:r>
          </a:p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升级时     先解决飞车与卡滞，再增加动力</a:t>
            </a:r>
          </a:p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比赛前     核对底盘兼容性和主办方最新规则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71F7B-E8BC-4221-AD06-5586798D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3911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rPr>
              <a:t>参考资料：田宫官方 Setup Guide、底盘兼容目录与赛事规则</a:t>
            </a:r>
          </a:p>
          <a:p xmlns:a="http://schemas.openxmlformats.org/drawingml/2006/main">
            <a:pPr>
              <a:def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9C9DB"/>
                </a:solidFill>
                <a:latin typeface="Microsoft YaHei"/>
                <a:ea typeface="Microsoft YaHei"/>
                <a:cs typeface="Microsoft YaHei"/>
              </a:rPr>
              <a:t>具体链接见各页备注。配件选择以车型说明书与本地组别要求为准。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75A07-1119-455E-87D2-251E7FBD61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07d48b4334b70"/>
          <a:stretch xmlns:a="http://schemas.openxmlformats.org/drawingml/2006/main"/>
        </p:blipFill>
        <p:spPr>
          <a:xfrm xmlns:a="http://schemas.openxmlformats.org/drawingml/2006/main">
            <a:off x="8143875" y="2762250"/>
            <a:ext cx="3333750" cy="1905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7BD77-3C70-480E-82BD-185AFF30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953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82B5FF"/>
                </a:solidFill>
                <a:latin typeface="Microsoft YaHei"/>
                <a:ea typeface="Microsoft YaHei"/>
                <a:cs typeface="Microsoft YaHei"/>
              </a:rPr>
              <a:t>制作人：斯巴达</a:t>
            </a:r>
          </a:p>
        </p:txBody>
      </p:sp>
    </p:spTree>
    <p:extLst>
      <p:ext uri="{BB962C8B-B14F-4D97-AF65-F5344CB8AC3E}">
        <p14:creationId xmlns:p14="http://schemas.microsoft.com/office/powerpoint/2010/main" val="13369959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2026-10-24T06:56:36.7430000Z</dcterms:created>
  <dcterms:modified xsi:type="dcterms:W3CDTF">2026-10-24T06:56:36.7430000Z</dcterms:modified>
</coreProperties>
</file>